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9" r:id="rId5"/>
    <p:sldId id="271" r:id="rId6"/>
    <p:sldId id="263" r:id="rId7"/>
    <p:sldId id="266" r:id="rId8"/>
    <p:sldId id="26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5" d="100"/>
          <a:sy n="85" d="100"/>
        </p:scale>
        <p:origin x="-1500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52B50-205C-4DAE-8B45-9A83A546F923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57CB4-138C-4645-978B-DB8EA80545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07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686BFBE-CD3E-46A0-B140-0C724FA99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43F1E08C-B641-4C39-A036-7901EAF8E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C86B88D-479A-4A87-9105-53E052764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FE67837-5D58-4F13-A6CE-1A532424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2A5E522-EC0B-4B63-818F-E22FBAB4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05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B5F0C41-FA15-471C-B89F-C3E976BA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784C442C-14DE-480A-8882-68943EEAB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4D1279F-97C1-447C-BF5B-3B65CD5E4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F4D948A-89FF-476B-A70F-5B5D74D8B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2B2E367-F77C-4615-AFE9-BAEF4C6CC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42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93212ABD-1519-4A30-A248-F141243CF7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7DD7C3B7-BD9E-4A6C-8B20-012C52D70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320037A-3315-4100-B83D-1CB7C1141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26E87AB-EF31-4D4D-9736-5B8CD19D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F31589A-6E17-4B24-A1DC-E5950002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88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BE07A8B-CCF3-4BC0-B47D-21D5A19D0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DF081D9-740F-454C-B8E4-F58D33B6B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FB152F-C623-43D5-8D5A-2D0958A2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35FBADB-4546-4918-8CAB-2A82B3499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763A1F-63F8-489D-A004-7F2EFDF4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62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51937D4-C360-466A-B4D2-9ACE5890F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D55637F8-3C0D-43FC-8A9E-55ABBDF46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23EC6E4-DBD3-4575-B873-2BE5435E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A2D19A6-2B6C-4E16-9393-0F4AF679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EEB343-F748-483D-95AA-DACC47BA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02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A94F4EB-0805-451B-9341-FF15AA16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490CA5AD-1CF8-4935-8445-3534D8225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E49FABD6-5830-4ADD-B51B-FB0BA360A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1ECC164B-01A7-4F18-B9AC-6DFBAA386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40F376CA-2130-48C2-B14B-C57A98840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B9351E6C-2C9D-455C-910C-DBB43B11D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65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A12A6C3-2560-468A-A2AB-D8D2A55A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11531686-17B6-4ABB-9E93-080CE2A20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7B13958B-449A-44AB-9D60-57867C352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97B599D6-6CFA-42DA-B0BC-CD99E7499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9C5EA041-DA1C-4DC5-9DD0-032197BB0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C8C9F10E-283D-46C5-8E5A-8DB88C966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51843B06-B913-4530-A4A9-444AD341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813FA506-64DC-40F8-A8CB-8F99C6C36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10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BFB07CF-8F9D-46B7-818B-CEC617E4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828769FE-C808-4C76-8B23-3E531AE9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662203F7-6E87-4BB7-905E-D8E40A0F3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41E8104C-07C2-4F8C-8C1F-FF823F1F7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55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79F5CC6C-B88A-4D1C-BC73-6919541F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978E6238-C20E-463F-B248-F6A45070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9865951A-A6E6-4B93-91D7-E7D3159BB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79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8041D60-4CDA-4D3D-83D9-D462C8D88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51B535B-D6E4-41B9-89D7-C0E25D0EA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BFC3D1E2-8522-4F28-B632-34DAEF749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B037701C-2C88-45FF-AAE9-DDA0E683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9FB12926-E671-44AD-BC5B-6D708329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B8F4DC7B-D2FC-47BB-AD8B-89D0FBD4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51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99A8D0-4879-47C2-9116-C45892E86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4B350EF5-01F3-48F5-BD68-AF4E90A2C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C94441DC-BA70-453D-B975-A478FF37D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6D42B56-05F0-4505-A3EA-50C5B441F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Mai 2022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2968D3B9-6838-402C-B960-434F6015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Care Revolution Freiburg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A49F281D-70B2-4BC6-AAB6-927E226F0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12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6CD492C8-E2FE-409D-9EF0-D75FE7A2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463A4597-7026-4429-9E75-DE218207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B327DFF-AD9A-463B-B7E1-D3F57E7F5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Mai 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530B57-E4CC-4115-96C7-460079886A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Care Revolution Freiburg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5040C10-69EB-4F7C-BC5D-00E918D35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A91A1-1838-4F28-946C-4BFCE18BF3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11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are-revolution@riseup.net" TargetMode="External"/><Relationship Id="rId2" Type="http://schemas.openxmlformats.org/officeDocument/2006/relationships/hyperlink" Target="https://care-revolution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re-revolution-freiburg@riseup.net" TargetMode="External"/><Relationship Id="rId4" Type="http://schemas.openxmlformats.org/officeDocument/2006/relationships/hyperlink" Target="https://care-revolution.org/regionale-vernetzungen/freibu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CDCE54A4-11E9-43F1-9DA5-2E510496A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665120"/>
          </a:xfrm>
        </p:spPr>
        <p:txBody>
          <a:bodyPr>
            <a:noAutofit/>
          </a:bodyPr>
          <a:lstStyle/>
          <a:p>
            <a:r>
              <a:rPr lang="de-DE" sz="72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Care Revolution – </a:t>
            </a:r>
            <a:br>
              <a:rPr lang="de-DE" sz="72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de-DE" sz="72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Gute Bedingungen für Menschen</a:t>
            </a:r>
            <a:br>
              <a:rPr lang="de-DE" sz="72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de-DE" sz="72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 Sorgebeziehungen</a:t>
            </a:r>
          </a:p>
        </p:txBody>
      </p:sp>
    </p:spTree>
    <p:extLst>
      <p:ext uri="{BB962C8B-B14F-4D97-AF65-F5344CB8AC3E}">
        <p14:creationId xmlns:p14="http://schemas.microsoft.com/office/powerpoint/2010/main" val="22676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Was wir ändern wollen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450C9C1-5469-4483-908D-7BD74FEE8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Menschen</a:t>
            </a:r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deren Leben Sorgearbeit große Bedeutung einnimmt – pflegende Angehörige, chronisch Kranke, Erzieher*innen… – mangelt es an Zeit, Absicherung und Unterstützung. Gegenwärtig, im neoliberalen Kapitalismus, sind familiäre Pflege und Kindererziehung, chronische Krankheit und Behinderung oder Arbeit in Care-Berufen Ursachen von Überlastung und Armut. Kapitalismus nutzt verantwortungsvolles Handeln aus, lässt Menschen häufig allein. </a:t>
            </a:r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09102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Wohin wir wollen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45E8751C-E292-4FC1-8CCA-55AD012A5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Menschen </a:t>
            </a:r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Sorgebeziehungen müssen gestärkt werden</a:t>
            </a:r>
            <a:r>
              <a:rPr lang="de-DE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de-DE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bedeutet: </a:t>
            </a:r>
          </a:p>
          <a:p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 Zeit durch Verkürzung der Lohnarbeitszeit</a:t>
            </a:r>
          </a:p>
          <a:p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Individuelle, erwerbsunabhängige Absicherung </a:t>
            </a:r>
          </a:p>
          <a:p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Ausbau der sozialen Infrastruktur </a:t>
            </a:r>
          </a:p>
          <a:p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gewinnorientierten Unternehmen im Care-Bereich</a:t>
            </a:r>
          </a:p>
          <a:p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Demokratisierung, damit bedarfs- und bedürfnisgerechte Angebote entstehen </a:t>
            </a:r>
          </a:p>
          <a:p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Normen ändern, die Frauen in Kleinfamilien für die Erledigung von Sorgeaufgaben verantwortlich machen</a:t>
            </a:r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68333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xmlns="" id="{81326B29-B7A5-47FE-B87C-CF98030E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Care Revolution – in Freiburg und vielen anderen Städten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xmlns="" id="{928941BC-7346-4C35-8E74-9907E55BDA3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3502" y="1502231"/>
            <a:ext cx="3328067" cy="249362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C11AF9FB-45D8-456F-8F13-4433F8CA0B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190" y="3995998"/>
            <a:ext cx="3324836" cy="2493627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ACFC395D-ED9E-432F-B1ED-AAA480F7E2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048" y="1502231"/>
            <a:ext cx="3686213" cy="249362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xmlns="" id="{2B90E85D-8C6F-445E-A198-4B21318458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141" y="3995859"/>
            <a:ext cx="4432320" cy="2497016"/>
          </a:xfrm>
          <a:prstGeom prst="rect">
            <a:avLst/>
          </a:prstGeom>
        </p:spPr>
      </p:pic>
      <p:graphicFrame>
        <p:nvGraphicFramePr>
          <p:cNvPr id="13" name="Inhaltsplatzhalter 12">
            <a:extLst>
              <a:ext uri="{FF2B5EF4-FFF2-40B4-BE49-F238E27FC236}">
                <a16:creationId xmlns:a16="http://schemas.microsoft.com/office/drawing/2014/main" xmlns="" id="{D0EC9DFE-1CF7-475F-B09D-E012A26A26B1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6618594"/>
              </p:ext>
            </p:extLst>
          </p:nvPr>
        </p:nvGraphicFramePr>
        <p:xfrm>
          <a:off x="6172200" y="3848100"/>
          <a:ext cx="5181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Objekt-Manager-Shellobjekt" showAsIcon="1" r:id="rId7" imgW="8253000" imgH="486000" progId="Package">
                  <p:embed/>
                </p:oleObj>
              </mc:Choice>
              <mc:Fallback>
                <p:oleObj name="Objekt-Manager-Shellobjekt" showAsIcon="1" r:id="rId7" imgW="8253000" imgH="4860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72200" y="3848100"/>
                        <a:ext cx="5181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Grafik 13">
            <a:extLst>
              <a:ext uri="{FF2B5EF4-FFF2-40B4-BE49-F238E27FC236}">
                <a16:creationId xmlns:a16="http://schemas.microsoft.com/office/drawing/2014/main" xmlns="" id="{6828D702-F4C0-4C79-A6E8-F128D4B52B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30268" y="939567"/>
            <a:ext cx="2298583" cy="3056293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i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Care Revolution – Sorge und Solidarität ins Zentrum der Gesellschaft!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355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3851"/>
          </a:xfrm>
        </p:spPr>
        <p:txBody>
          <a:bodyPr>
            <a:noAutofit/>
          </a:bodyPr>
          <a:lstStyle/>
          <a:p>
            <a:r>
              <a:rPr lang="de-DE" sz="7200" b="1" dirty="0" smtClean="0"/>
              <a:t>Care Revolution – </a:t>
            </a:r>
            <a:br>
              <a:rPr lang="de-DE" sz="7200" b="1" dirty="0" smtClean="0"/>
            </a:br>
            <a:r>
              <a:rPr lang="de-DE" sz="7200" b="1" dirty="0" smtClean="0"/>
              <a:t>Sorge und Solidarität ins Zentrum der </a:t>
            </a:r>
            <a:br>
              <a:rPr lang="de-DE" sz="7200" b="1" dirty="0" smtClean="0"/>
            </a:br>
            <a:r>
              <a:rPr lang="de-DE" sz="7200" b="1" dirty="0" smtClean="0"/>
              <a:t>Gesellschaft</a:t>
            </a:r>
            <a:endParaRPr lang="de-DE" sz="7200" b="1" dirty="0"/>
          </a:p>
        </p:txBody>
      </p:sp>
      <p:pic>
        <p:nvPicPr>
          <p:cNvPr id="11" name="Inhaltsplatzhalter 10">
            <a:extLst>
              <a:ext uri="{FF2B5EF4-FFF2-40B4-BE49-F238E27FC236}">
                <a16:creationId xmlns="" xmlns:a16="http://schemas.microsoft.com/office/drawing/2014/main" id="{BDD8FDA1-E65D-41C9-AEC7-F7CC457178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495" y="2342539"/>
            <a:ext cx="498830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8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Wie wir vorgehen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7CC96F1-13F2-4D45-9C9B-C67CAF574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Angesichts 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Hindernisse können wir Verbesserungen für Menschen in Sorgebeziehungen nur erreichen, wenn wir alle gemeinsam </a:t>
            </a:r>
            <a:r>
              <a:rPr lang="de-D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handel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</a:t>
            </a:r>
            <a:endParaRPr lang="de-D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Beschäftigte 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Care-Einrichtungen, Menschen, die sich in Familien und ehrenamtlich um das Wohlergehen anderer 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kümmern, </a:t>
            </a:r>
          </a:p>
          <a:p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Menschen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die auf die Unterstützung anderer und auf genügend Zeit für die Selbstsorge angewiesen 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</a:t>
            </a:r>
            <a:r>
              <a:rPr lang="de-D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Letztlich 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wir alle in Sorgebeziehungen und benötigen Verbesserungen. Niemand kann ohne die Unterstützung anderer leben, und bessere Rahmenbedingungen für Sorge </a:t>
            </a:r>
            <a:r>
              <a:rPr lang="de-D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erreichen wir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nicht ohne ein gemeinsames Vorgehen von Menschen der verschiedenen beteiligten Gruppen.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814214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E3D1BC3-103D-46AD-AD17-DD0912000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dirty="0"/>
              <a:t>Care Revolution – </a:t>
            </a:r>
            <a:r>
              <a:rPr lang="de-DE" b="1" dirty="0" err="1"/>
              <a:t>never</a:t>
            </a:r>
            <a:r>
              <a:rPr lang="de-DE" b="1" dirty="0"/>
              <a:t> </a:t>
            </a:r>
            <a:r>
              <a:rPr lang="de-DE" b="1" dirty="0" err="1"/>
              <a:t>fight</a:t>
            </a:r>
            <a:r>
              <a:rPr lang="de-DE" b="1" dirty="0"/>
              <a:t> </a:t>
            </a:r>
            <a:r>
              <a:rPr lang="de-DE" b="1" dirty="0" err="1"/>
              <a:t>alone</a:t>
            </a:r>
            <a:endParaRPr lang="de-DE" b="1" dirty="0"/>
          </a:p>
        </p:txBody>
      </p:sp>
      <p:pic>
        <p:nvPicPr>
          <p:cNvPr id="4" name="Inhaltsplatzhalter 4">
            <a:extLst>
              <a:ext uri="{FF2B5EF4-FFF2-40B4-BE49-F238E27FC236}">
                <a16:creationId xmlns:a16="http://schemas.microsoft.com/office/drawing/2014/main" xmlns="" id="{3163B991-1B87-4A2C-9B6C-7589BAAF32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649" y="2013358"/>
            <a:ext cx="9386756" cy="3566967"/>
          </a:xfrm>
        </p:spPr>
      </p:pic>
    </p:spTree>
    <p:extLst>
      <p:ext uri="{BB962C8B-B14F-4D97-AF65-F5344CB8AC3E}">
        <p14:creationId xmlns:p14="http://schemas.microsoft.com/office/powerpoint/2010/main" val="73867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Wichtige Links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D104DEB-C73A-498B-858E-293A678C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3600" dirty="0"/>
              <a:t>Hier findet ihr mehr über uns:</a:t>
            </a:r>
          </a:p>
          <a:p>
            <a:pPr marL="0" indent="0">
              <a:buNone/>
            </a:pPr>
            <a:r>
              <a:rPr lang="de-DE" sz="3600" dirty="0">
                <a:hlinkClick r:id="rId2"/>
              </a:rPr>
              <a:t>https://care-revolution.org/</a:t>
            </a:r>
            <a:endParaRPr lang="de-DE" sz="3600" dirty="0"/>
          </a:p>
          <a:p>
            <a:pPr marL="0" indent="0">
              <a:buNone/>
            </a:pPr>
            <a:r>
              <a:rPr lang="de-DE" sz="3600" dirty="0"/>
              <a:t>So erreicht ihr uns: </a:t>
            </a:r>
          </a:p>
          <a:p>
            <a:pPr marL="0" indent="0">
              <a:buNone/>
            </a:pPr>
            <a:r>
              <a:rPr lang="de-DE" sz="3600" dirty="0">
                <a:hlinkClick r:id="rId3"/>
              </a:rPr>
              <a:t>Care-revolution@riseup.net</a:t>
            </a:r>
            <a:r>
              <a:rPr lang="de-DE" sz="3600" dirty="0"/>
              <a:t> </a:t>
            </a:r>
          </a:p>
          <a:p>
            <a:pPr marL="0" indent="0">
              <a:buNone/>
            </a:pPr>
            <a:r>
              <a:rPr lang="de-DE" sz="3600" dirty="0"/>
              <a:t>Care Revolution gibt es auch in Freiburg:</a:t>
            </a:r>
          </a:p>
          <a:p>
            <a:pPr marL="0" indent="0">
              <a:buNone/>
            </a:pPr>
            <a:r>
              <a:rPr lang="de-DE" sz="3600" dirty="0">
                <a:hlinkClick r:id="rId4"/>
              </a:rPr>
              <a:t>https://care-revolution.org/regionale-vernetzungen/freiburg/</a:t>
            </a:r>
            <a:r>
              <a:rPr lang="de-DE" sz="3600" dirty="0"/>
              <a:t> </a:t>
            </a:r>
          </a:p>
          <a:p>
            <a:pPr marL="0" indent="0">
              <a:buNone/>
            </a:pPr>
            <a:r>
              <a:rPr lang="de-DE" sz="3600" dirty="0"/>
              <a:t>Die Freiburger Gruppe erreicht ihr so:</a:t>
            </a:r>
          </a:p>
          <a:p>
            <a:pPr marL="0" indent="0">
              <a:buNone/>
            </a:pPr>
            <a:r>
              <a:rPr lang="de-DE" sz="3600" dirty="0" err="1">
                <a:hlinkClick r:id="rId5"/>
              </a:rPr>
              <a:t>Care-revolution-freiburg@</a:t>
            </a:r>
            <a:r>
              <a:rPr lang="de-DE" sz="3600" err="1">
                <a:hlinkClick r:id="rId5"/>
              </a:rPr>
              <a:t>riseup</a:t>
            </a:r>
            <a:r>
              <a:rPr lang="de-DE" sz="3600">
                <a:hlinkClick r:id="rId5"/>
              </a:rPr>
              <a:t>.net</a:t>
            </a:r>
            <a:r>
              <a:rPr lang="de-DE" sz="3600"/>
              <a:t>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66572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Benutzerdefiniert</PresentationFormat>
  <Paragraphs>29</Paragraphs>
  <Slides>8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Office</vt:lpstr>
      <vt:lpstr>Objekt-Manager-Shellobjekt</vt:lpstr>
      <vt:lpstr>Care Revolution –  Gute Bedingungen für Menschen in Sorgebeziehungen</vt:lpstr>
      <vt:lpstr>Was wir ändern wollen</vt:lpstr>
      <vt:lpstr>Wohin wir wollen</vt:lpstr>
      <vt:lpstr>Care Revolution – in Freiburg und vielen anderen Städten</vt:lpstr>
      <vt:lpstr>Care Revolution –  Sorge und Solidarität ins Zentrum der  Gesellschaft</vt:lpstr>
      <vt:lpstr>Wie wir vorgehen</vt:lpstr>
      <vt:lpstr>Care Revolution – never fight alone</vt:lpstr>
      <vt:lpstr>Wichtige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Revolution – Gute Bedingungen für Menschen in Sorgebeziehungen</dc:title>
  <dc:creator>Matthias Neumann</dc:creator>
  <cp:lastModifiedBy>User</cp:lastModifiedBy>
  <cp:revision>17</cp:revision>
  <dcterms:created xsi:type="dcterms:W3CDTF">2022-02-05T11:50:34Z</dcterms:created>
  <dcterms:modified xsi:type="dcterms:W3CDTF">2022-06-21T15:08:39Z</dcterms:modified>
</cp:coreProperties>
</file>