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2" r:id="rId3"/>
    <p:sldId id="264" r:id="rId4"/>
    <p:sldId id="265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92" autoAdjust="0"/>
    <p:restoredTop sz="94660"/>
  </p:normalViewPr>
  <p:slideViewPr>
    <p:cSldViewPr snapToGrid="0">
      <p:cViewPr>
        <p:scale>
          <a:sx n="122" d="100"/>
          <a:sy n="122" d="100"/>
        </p:scale>
        <p:origin x="-9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FE3C5F-AFB3-4FEB-ABF4-E19A782B4289}" type="datetimeFigureOut">
              <a:rPr lang="de-DE" smtClean="0"/>
              <a:t>21.06.2022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DD97E-4D6C-4516-9513-91CF3ED479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2195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23E4E7DE-EBFA-4300-91BD-24468AC554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="" xmlns:a16="http://schemas.microsoft.com/office/drawing/2014/main" id="{054275F1-A9B9-41A0-A39E-677D6E91AE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F3B06548-C5A7-4116-ACEC-BBD1103D9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E4038-645C-450D-ABC7-C67327FE7EE9}" type="datetimeFigureOut">
              <a:rPr lang="de-DE" smtClean="0"/>
              <a:t>21.06.2022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CCE19A46-D679-4C27-B9B0-C9A2DEABD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03DFD6FA-3B4C-4FB6-AC51-B377DAE86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B57B-46D7-4FA9-A66E-C94161F81B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16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26514235-6AF8-4941-824A-A26D5B963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="" xmlns:a16="http://schemas.microsoft.com/office/drawing/2014/main" id="{BBBB9B8E-8F35-442F-A4C5-3C76E82C79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B3AA47FB-017F-44B3-A09C-A669C504B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E4038-645C-450D-ABC7-C67327FE7EE9}" type="datetimeFigureOut">
              <a:rPr lang="de-DE" smtClean="0"/>
              <a:t>21.06.2022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78BC0479-FEE9-46EC-8EE9-1050E226D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C45E7A69-9CF9-4495-812A-675436C71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B57B-46D7-4FA9-A66E-C94161F81B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246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="" xmlns:a16="http://schemas.microsoft.com/office/drawing/2014/main" id="{4B206150-72A3-42CE-B9F7-9CAB9ACD8C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="" xmlns:a16="http://schemas.microsoft.com/office/drawing/2014/main" id="{FE25ABB4-E0FF-4B30-9DD5-5E5BFC1769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93E3B35C-CE8F-436F-8515-A06EBE49B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E4038-645C-450D-ABC7-C67327FE7EE9}" type="datetimeFigureOut">
              <a:rPr lang="de-DE" smtClean="0"/>
              <a:t>21.06.2022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EFDBBE78-981C-46F2-B617-7A4658C4F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131982AA-FDED-4DF4-A764-5CE304133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B57B-46D7-4FA9-A66E-C94161F81B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5164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458CA2FB-A7E6-4F97-803D-EF8091C14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23F6D0A0-2184-4B8C-B697-B7207F74B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4AA57D60-11C7-4A26-8ADB-A1CD9454C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E4038-645C-450D-ABC7-C67327FE7EE9}" type="datetimeFigureOut">
              <a:rPr lang="de-DE" smtClean="0"/>
              <a:t>21.06.2022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42A79041-82CC-449A-AE2E-3CEA56807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269FEED0-3D3C-4159-9217-0F7E89648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B57B-46D7-4FA9-A66E-C94161F81B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441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A82A6677-4030-4A06-9ACF-BF0834317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065DF354-903F-48FA-8FC5-04DFF998E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D031CBD2-0102-4375-A4D4-46BC4EFF9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E4038-645C-450D-ABC7-C67327FE7EE9}" type="datetimeFigureOut">
              <a:rPr lang="de-DE" smtClean="0"/>
              <a:t>21.06.2022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74817D47-CB4D-4C23-B444-B09898765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C41950E0-3069-482B-9491-06D6BABBE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B57B-46D7-4FA9-A66E-C94161F81B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040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72884DDB-4872-4F97-ABC3-88D2463AD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724343CE-4433-4C63-B75D-5B2F42AE6C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A34C95E7-8A17-4E6B-A639-C9D947952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F94273F2-2E3E-48F6-9326-F6A39C029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E4038-645C-450D-ABC7-C67327FE7EE9}" type="datetimeFigureOut">
              <a:rPr lang="de-DE" smtClean="0"/>
              <a:t>21.06.2022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223995D9-B832-4BC8-895A-DAB64E7FC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2188DFFF-0B11-41FF-8BC5-CAFD8E8D2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B57B-46D7-4FA9-A66E-C94161F81B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0060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E2DEBCFE-D65C-4C07-A062-98537E8CD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CBA4E73B-3D2B-485A-8591-B90D5278D8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99E7AC0E-55CE-4DE6-B0F3-C5A9212B46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="" xmlns:a16="http://schemas.microsoft.com/office/drawing/2014/main" id="{4BC1A783-D731-4713-9A92-8EC05BD846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="" xmlns:a16="http://schemas.microsoft.com/office/drawing/2014/main" id="{6D55E942-1220-434B-B762-C089E67B10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="" xmlns:a16="http://schemas.microsoft.com/office/drawing/2014/main" id="{77683686-DF05-4275-9BFA-0D271676B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E4038-645C-450D-ABC7-C67327FE7EE9}" type="datetimeFigureOut">
              <a:rPr lang="de-DE" smtClean="0"/>
              <a:t>21.06.2022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="" xmlns:a16="http://schemas.microsoft.com/office/drawing/2014/main" id="{6C4DD534-DEE7-46FD-A9CC-0ED0A9C76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="" xmlns:a16="http://schemas.microsoft.com/office/drawing/2014/main" id="{A4F9A6B2-0079-4196-95AC-4E1B79D84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B57B-46D7-4FA9-A66E-C94161F81B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9085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60C30A7A-AB39-4B30-8407-0471CDB76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="" xmlns:a16="http://schemas.microsoft.com/office/drawing/2014/main" id="{E8DB5700-0F98-4B5B-98A2-476B7D74E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E4038-645C-450D-ABC7-C67327FE7EE9}" type="datetimeFigureOut">
              <a:rPr lang="de-DE" smtClean="0"/>
              <a:t>21.06.2022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="" xmlns:a16="http://schemas.microsoft.com/office/drawing/2014/main" id="{044BBA10-C5EF-4068-BD8B-66F67B1FE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="" xmlns:a16="http://schemas.microsoft.com/office/drawing/2014/main" id="{AEFE9947-D190-44AB-9569-5BFA0E674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B57B-46D7-4FA9-A66E-C94161F81B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568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="" xmlns:a16="http://schemas.microsoft.com/office/drawing/2014/main" id="{C9D73AEB-0F21-442A-8549-F8F8EC435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E4038-645C-450D-ABC7-C67327FE7EE9}" type="datetimeFigureOut">
              <a:rPr lang="de-DE" smtClean="0"/>
              <a:t>21.06.2022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="" xmlns:a16="http://schemas.microsoft.com/office/drawing/2014/main" id="{945D490B-4661-45D1-A4CC-3E5F5DE68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="" xmlns:a16="http://schemas.microsoft.com/office/drawing/2014/main" id="{A07FA464-9963-446C-9161-A119E4147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B57B-46D7-4FA9-A66E-C94161F81B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7028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9D36E65D-B905-4F50-88B5-C219159AB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0BE3A2A5-1492-487D-8A87-BC8431F1B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="" xmlns:a16="http://schemas.microsoft.com/office/drawing/2014/main" id="{5A90775C-8902-4D83-B2E6-A228BBA45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C4BBD168-9B94-44E9-922F-A0C41BFFE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E4038-645C-450D-ABC7-C67327FE7EE9}" type="datetimeFigureOut">
              <a:rPr lang="de-DE" smtClean="0"/>
              <a:t>21.06.2022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CB3D9A93-CBA7-4226-832F-B7EFE8F23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A387B3E8-10F6-4AC4-8362-FA03583BA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B57B-46D7-4FA9-A66E-C94161F81B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602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17174B00-2F75-4E81-B256-74727BF24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="" xmlns:a16="http://schemas.microsoft.com/office/drawing/2014/main" id="{936AC3A9-2E82-4EE5-ABE1-3C13221F90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="" xmlns:a16="http://schemas.microsoft.com/office/drawing/2014/main" id="{C442DC42-ADB6-4737-9D63-B6B05C0A9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64A60E58-D258-4E5A-B5ED-FE5B12D70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E4038-645C-450D-ABC7-C67327FE7EE9}" type="datetimeFigureOut">
              <a:rPr lang="de-DE" smtClean="0"/>
              <a:t>21.06.2022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F50F9A2C-415F-403E-9E5C-205813574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AB154B2D-244D-4DF3-990E-94C0CACF2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B57B-46D7-4FA9-A66E-C94161F81B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0701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="" xmlns:a16="http://schemas.microsoft.com/office/drawing/2014/main" id="{8FFBDA85-7AF6-463A-963E-FA0105B81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34802C61-0696-4B07-8AA6-139B7004A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38D130A8-C088-4676-9B50-016142413B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E4038-645C-450D-ABC7-C67327FE7EE9}" type="datetimeFigureOut">
              <a:rPr lang="de-DE" smtClean="0"/>
              <a:t>21.06.2022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453E2403-1FC0-4DA2-A1C6-73F27AC1B7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3D80658A-2345-4C63-B64F-5825520F88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8B57B-46D7-4FA9-A66E-C94161F81B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8341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42953C9F-B14F-4A9A-806D-90929BE5E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0885"/>
          </a:xfrm>
        </p:spPr>
        <p:txBody>
          <a:bodyPr>
            <a:normAutofit fontScale="90000"/>
          </a:bodyPr>
          <a:lstStyle/>
          <a:p>
            <a:endParaRPr lang="de-DE" dirty="0"/>
          </a:p>
        </p:txBody>
      </p:sp>
      <p:pic>
        <p:nvPicPr>
          <p:cNvPr id="5" name="Inhaltsplatzhalter 4">
            <a:extLst>
              <a:ext uri="{FF2B5EF4-FFF2-40B4-BE49-F238E27FC236}">
                <a16:creationId xmlns="" xmlns:a16="http://schemas.microsoft.com/office/drawing/2014/main" id="{6741EA45-8D0C-4735-88CC-8B7FF71206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515599" cy="5811838"/>
          </a:xfrm>
        </p:spPr>
      </p:pic>
    </p:spTree>
    <p:extLst>
      <p:ext uri="{BB962C8B-B14F-4D97-AF65-F5344CB8AC3E}">
        <p14:creationId xmlns:p14="http://schemas.microsoft.com/office/powerpoint/2010/main" val="3452350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 wir erreichen wollen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45E8751C-E292-4FC1-8CCA-55AD012A5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Menschen </a:t>
            </a:r>
            <a:r>
              <a:rPr lang="de-D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Sorgebeziehungen müssen gestärkt werden: </a:t>
            </a:r>
          </a:p>
          <a:p>
            <a:r>
              <a:rPr lang="de-D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Mehr Zeit durch Verkürzung der Lohnarbeitszeit </a:t>
            </a:r>
          </a:p>
          <a:p>
            <a:r>
              <a:rPr lang="de-D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Individuelle, erwerbsunabhängige Absicherung</a:t>
            </a:r>
          </a:p>
          <a:p>
            <a:r>
              <a:rPr lang="de-D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Ausbau der sozialen Infrastruktur</a:t>
            </a:r>
          </a:p>
          <a:p>
            <a:r>
              <a:rPr lang="de-D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gewinnorientierten Unternehmen im Care-Bereich </a:t>
            </a:r>
          </a:p>
          <a:p>
            <a:r>
              <a:rPr lang="de-DE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Möglichkeit</a:t>
            </a:r>
            <a:r>
              <a:rPr lang="de-D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de-DE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 </a:t>
            </a:r>
            <a:r>
              <a:rPr lang="de-D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bedarfsgerechte Angebote Einfluss </a:t>
            </a:r>
            <a:r>
              <a:rPr lang="de-DE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 </a:t>
            </a:r>
            <a:r>
              <a:rPr lang="de-DE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nehm</a:t>
            </a:r>
            <a:r>
              <a:rPr lang="de-DE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de-D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de-DE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Demokratisierung</a:t>
            </a:r>
            <a:endParaRPr lang="de-DE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Normen ändern, die insbesondere Frauen in </a:t>
            </a:r>
            <a:r>
              <a:rPr lang="de-DE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de-D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amilien für die </a:t>
            </a:r>
            <a:r>
              <a:rPr lang="de-DE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Erledigung </a:t>
            </a:r>
            <a:r>
              <a:rPr lang="de-D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von Sorgeaufgaben verantwortlich </a:t>
            </a:r>
            <a:r>
              <a:rPr lang="de-DE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machen</a:t>
            </a:r>
            <a:endParaRPr lang="de-DE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331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4C73FAF5-E804-40BB-BF16-94A5650EE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Erwerbsarbeitszeit verkürzen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AE7F2CB7-8E75-4161-BCD8-21C8FD958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Die Doppelbelastung aus Erwerbsarbeit und unentlohnter Sorgearbeit bringt viele ans Ende ihrer Kräfte. Gleichzeitig müssen wir zur Abwendung der Klimakatastrophe die Produktion einschränken.</a:t>
            </a:r>
          </a:p>
          <a:p>
            <a:pPr>
              <a:lnSpc>
                <a:spcPct val="100000"/>
              </a:lnSpc>
            </a:pPr>
            <a:r>
              <a:rPr lang="de-DE" dirty="0" smtClean="0"/>
              <a:t>Erwerbsarbeitszeit </a:t>
            </a:r>
            <a:r>
              <a:rPr lang="de-DE" dirty="0"/>
              <a:t>verkürzen. Mehr Zeit für Sorge und </a:t>
            </a:r>
            <a:r>
              <a:rPr lang="de-DE" dirty="0" smtClean="0"/>
              <a:t>soziale Beziehungen</a:t>
            </a:r>
            <a:endParaRPr lang="de-DE" dirty="0"/>
          </a:p>
          <a:p>
            <a:pPr>
              <a:lnSpc>
                <a:spcPct val="100000"/>
              </a:lnSpc>
            </a:pPr>
            <a:r>
              <a:rPr lang="de-DE" dirty="0" smtClean="0"/>
              <a:t>Konzentration </a:t>
            </a:r>
            <a:r>
              <a:rPr lang="de-DE" dirty="0"/>
              <a:t>auf das, was wir wirklich brauchen</a:t>
            </a:r>
          </a:p>
          <a:p>
            <a:r>
              <a:rPr lang="de-DE" dirty="0" smtClean="0"/>
              <a:t>Niedriglöhne </a:t>
            </a:r>
            <a:r>
              <a:rPr lang="de-DE" dirty="0"/>
              <a:t>erhöhen, damit alle sich mehr Zeit für Sorge </a:t>
            </a:r>
            <a:r>
              <a:rPr lang="de-DE" dirty="0" smtClean="0"/>
              <a:t>leisten können</a:t>
            </a:r>
            <a:endParaRPr lang="de-DE" dirty="0"/>
          </a:p>
          <a:p>
            <a:r>
              <a:rPr lang="de-DE" dirty="0" smtClean="0"/>
              <a:t>Keine </a:t>
            </a:r>
            <a:r>
              <a:rPr lang="de-DE" dirty="0"/>
              <a:t>Ausreden mehr, familiäre Sorgearbeit wegen der 	Erwerbsarbeit an andere abzuschieben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87479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1C5FE099-B218-49E9-B8A2-FAF97F2C6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</a:t>
            </a:r>
            <a:r>
              <a:rPr lang="de-DE" b="1" dirty="0" smtClean="0"/>
              <a:t>rwerbsunabhängige </a:t>
            </a:r>
            <a:r>
              <a:rPr lang="de-DE" b="1" dirty="0"/>
              <a:t>Absicherung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42899B75-63E6-40CE-B712-9D1FCF1D5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Damit alle Menschen ihren Bedürfnissen gemäß zwischen Arbeit im Betrieb, Sorgearbeit in Familien, Freundschaften und Kollektiven, sozialem und politischem Engagement wählen können</a:t>
            </a:r>
          </a:p>
          <a:p>
            <a:r>
              <a:rPr lang="de-DE" dirty="0"/>
              <a:t>Damit Sicherheit nicht an individuellem Einkommen und individuellen Ersparnissen hängt</a:t>
            </a:r>
          </a:p>
          <a:p>
            <a:pPr marL="0" indent="0">
              <a:buNone/>
            </a:pPr>
            <a:r>
              <a:rPr lang="de-DE" dirty="0" smtClean="0"/>
              <a:t>-&gt; Erwerbsunabhängige</a:t>
            </a:r>
            <a:r>
              <a:rPr lang="de-DE" dirty="0"/>
              <a:t>, sanktionsfreie Absicherung für alle, </a:t>
            </a:r>
            <a:r>
              <a:rPr lang="de-DE" dirty="0" smtClean="0"/>
              <a:t>die   Teilhabe </a:t>
            </a:r>
            <a:r>
              <a:rPr lang="de-DE" dirty="0"/>
              <a:t>sichert und vor Armut schützt.</a:t>
            </a:r>
          </a:p>
          <a:p>
            <a:pPr marL="0" indent="0">
              <a:buNone/>
            </a:pPr>
            <a:r>
              <a:rPr lang="de-DE" dirty="0"/>
              <a:t>Diese Absicherung können wir uns leisten, nicht aber die Vernachlässigung sozialer Beziehungen</a:t>
            </a:r>
          </a:p>
        </p:txBody>
      </p:sp>
    </p:spTree>
    <p:extLst>
      <p:ext uri="{BB962C8B-B14F-4D97-AF65-F5344CB8AC3E}">
        <p14:creationId xmlns:p14="http://schemas.microsoft.com/office/powerpoint/2010/main" val="964022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7392645C-521D-47E9-AD00-AE8B20547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A</a:t>
            </a:r>
            <a:r>
              <a:rPr lang="de-DE" b="1" dirty="0" smtClean="0"/>
              <a:t>usgebaute </a:t>
            </a:r>
            <a:r>
              <a:rPr lang="de-DE" b="1" dirty="0"/>
              <a:t>Care-Infrastruktur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FA9D3535-90C8-40B2-BF33-202F26830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Sorge um die Lieben und Selbstsorge brauchen professionelle Unterstützung.</a:t>
            </a:r>
          </a:p>
          <a:p>
            <a:pPr marL="0" indent="0">
              <a:buNone/>
            </a:pPr>
            <a:r>
              <a:rPr lang="de-DE" dirty="0" smtClean="0"/>
              <a:t>-&gt; Dafür </a:t>
            </a:r>
            <a:r>
              <a:rPr lang="de-DE" dirty="0"/>
              <a:t>muss in Kitas, Krankenhäusern, Pflegediensten, Beratungsstellen usw. genügend Personal zu guten Bedingungen und Löhnen beschäftigt werden.</a:t>
            </a:r>
          </a:p>
          <a:p>
            <a:pPr marL="0" indent="0">
              <a:buNone/>
            </a:pPr>
            <a:r>
              <a:rPr lang="de-DE" dirty="0"/>
              <a:t>Welche Unterstützung Menschen brauchen, kann nicht über ihre Köpfe hinweg bestimmt werden</a:t>
            </a:r>
          </a:p>
          <a:p>
            <a:pPr marL="0" indent="0">
              <a:buNone/>
            </a:pPr>
            <a:r>
              <a:rPr lang="de-DE" dirty="0" smtClean="0"/>
              <a:t>-&gt; Wir </a:t>
            </a:r>
            <a:r>
              <a:rPr lang="de-DE" dirty="0"/>
              <a:t>brauchen demokratische Entscheidungsstrukturen</a:t>
            </a:r>
          </a:p>
          <a:p>
            <a:pPr lvl="1"/>
            <a:r>
              <a:rPr lang="de-DE" dirty="0"/>
              <a:t>durch Beschäftigte und Nutzer*innen in Krankenhäusern, Schulen, …</a:t>
            </a:r>
          </a:p>
          <a:p>
            <a:pPr lvl="1"/>
            <a:r>
              <a:rPr lang="de-DE" dirty="0"/>
              <a:t>durch Care-Räte in Stadtteilen, Dörfern, Kreisen	</a:t>
            </a:r>
          </a:p>
        </p:txBody>
      </p:sp>
    </p:spTree>
    <p:extLst>
      <p:ext uri="{BB962C8B-B14F-4D97-AF65-F5344CB8AC3E}">
        <p14:creationId xmlns:p14="http://schemas.microsoft.com/office/powerpoint/2010/main" val="2280951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E6FB7E41-DF0A-41D5-853A-0F2FD9BA7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Vergesellschaftung von Care-Einrichtungen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339D67B8-675C-4014-9887-D7E54AFF80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Ausreichend Ressourcen in den Care-Bereich – mit Care-Unternehmen nicht möglich</a:t>
            </a:r>
          </a:p>
          <a:p>
            <a:pPr lvl="1"/>
            <a:r>
              <a:rPr lang="de-DE" dirty="0"/>
              <a:t>ausgeschüttete Gewinne fehlen Beschäftigten und Nutzer*innen</a:t>
            </a:r>
          </a:p>
          <a:p>
            <a:pPr lvl="1"/>
            <a:r>
              <a:rPr lang="de-DE" dirty="0"/>
              <a:t>Unternehmen entscheiden mit dem Ziel möglichst hoher Gewinne</a:t>
            </a:r>
          </a:p>
          <a:p>
            <a:pPr marL="0" indent="0">
              <a:buNone/>
            </a:pPr>
            <a:r>
              <a:rPr lang="de-DE" dirty="0"/>
              <a:t>Bedürfnisse der Arbeiter*innen und Nutzer*innen in den Vordergrund zu stellen, ist mit Care-Unternehmen nicht möglich</a:t>
            </a:r>
          </a:p>
          <a:p>
            <a:pPr lvl="1"/>
            <a:r>
              <a:rPr lang="de-DE" dirty="0"/>
              <a:t>Eigentümer*innen bestimmen, was unter welchen Bedingungen geschieht</a:t>
            </a:r>
          </a:p>
          <a:p>
            <a:pPr marL="0" indent="0">
              <a:buNone/>
            </a:pPr>
            <a:r>
              <a:rPr lang="de-DE" dirty="0"/>
              <a:t>-&gt; Rekommunalisierung und Demokratisierung = Vergesellschaftung</a:t>
            </a:r>
          </a:p>
        </p:txBody>
      </p:sp>
    </p:spTree>
    <p:extLst>
      <p:ext uri="{BB962C8B-B14F-4D97-AF65-F5344CB8AC3E}">
        <p14:creationId xmlns:p14="http://schemas.microsoft.com/office/powerpoint/2010/main" val="4007833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22FC0705-58A9-445E-9DB6-03336F1F2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Care-Commons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2F2C5786-7BD0-4B83-8239-CBED03EBA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Ob Corona, Flucht, Naturkatastrophen oder Alltag – immer wieder sehen wir: Menschen sind solidarisch.</a:t>
            </a:r>
          </a:p>
          <a:p>
            <a:pPr marL="0" indent="0">
              <a:buNone/>
            </a:pPr>
            <a:r>
              <a:rPr lang="de-DE" dirty="0"/>
              <a:t>Es gibt viele Ansätze von unten, die Räume und unbürokratische Unterstützung brauchen, z.B.</a:t>
            </a:r>
          </a:p>
          <a:p>
            <a:r>
              <a:rPr lang="de-DE" dirty="0"/>
              <a:t>Küchen für alle, Nachbarschaftstreffs – Orte der Alltagssolidarität</a:t>
            </a:r>
          </a:p>
          <a:p>
            <a:r>
              <a:rPr lang="de-DE" dirty="0"/>
              <a:t>Polikliniken, die ärztliche Hilfe mit Rechts- und Sozialberatung, Selbsthilfe und Möglichkeit der Organisierung verbinden</a:t>
            </a:r>
          </a:p>
          <a:p>
            <a:r>
              <a:rPr lang="de-DE" dirty="0"/>
              <a:t>Kinderbauernhöfe oder Urban </a:t>
            </a:r>
            <a:r>
              <a:rPr lang="de-DE" dirty="0" err="1"/>
              <a:t>Gardening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15537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83851"/>
          </a:xfrm>
        </p:spPr>
        <p:txBody>
          <a:bodyPr>
            <a:noAutofit/>
          </a:bodyPr>
          <a:lstStyle/>
          <a:p>
            <a:r>
              <a:rPr lang="de-DE" sz="7200" b="1" dirty="0" smtClean="0"/>
              <a:t>Care Revolution – </a:t>
            </a:r>
            <a:br>
              <a:rPr lang="de-DE" sz="7200" b="1" dirty="0" smtClean="0"/>
            </a:br>
            <a:r>
              <a:rPr lang="de-DE" sz="7200" b="1" dirty="0" smtClean="0"/>
              <a:t>Sorge und Solidarität ins Zentrum der </a:t>
            </a:r>
            <a:br>
              <a:rPr lang="de-DE" sz="7200" b="1" dirty="0" smtClean="0"/>
            </a:br>
            <a:r>
              <a:rPr lang="de-DE" sz="7200" b="1" dirty="0" smtClean="0"/>
              <a:t>Gesellschaft</a:t>
            </a:r>
            <a:endParaRPr lang="de-DE" sz="7200" b="1" dirty="0"/>
          </a:p>
        </p:txBody>
      </p:sp>
      <p:pic>
        <p:nvPicPr>
          <p:cNvPr id="11" name="Inhaltsplatzhalter 10">
            <a:extLst>
              <a:ext uri="{FF2B5EF4-FFF2-40B4-BE49-F238E27FC236}">
                <a16:creationId xmlns="" xmlns:a16="http://schemas.microsoft.com/office/drawing/2014/main" id="{BDD8FDA1-E65D-41C9-AEC7-F7CC4571782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5495" y="2342539"/>
            <a:ext cx="498830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115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381</Words>
  <Application>Microsoft Office PowerPoint</Application>
  <PresentationFormat>Benutzerdefiniert</PresentationFormat>
  <Paragraphs>40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Office</vt:lpstr>
      <vt:lpstr>PowerPoint-Präsentation</vt:lpstr>
      <vt:lpstr>Was wir erreichen wollen</vt:lpstr>
      <vt:lpstr>Erwerbsarbeitszeit verkürzen</vt:lpstr>
      <vt:lpstr>Erwerbsunabhängige Absicherung</vt:lpstr>
      <vt:lpstr>Ausgebaute Care-Infrastruktur</vt:lpstr>
      <vt:lpstr>Vergesellschaftung von Care-Einrichtungen</vt:lpstr>
      <vt:lpstr>Care-Commons</vt:lpstr>
      <vt:lpstr>Care Revolution –  Sorge und Solidarität ins Zentrum der  Gesellschaft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Matthias Neumann</dc:creator>
  <cp:lastModifiedBy>User</cp:lastModifiedBy>
  <cp:revision>12</cp:revision>
  <dcterms:created xsi:type="dcterms:W3CDTF">2022-04-23T15:03:10Z</dcterms:created>
  <dcterms:modified xsi:type="dcterms:W3CDTF">2022-06-21T15:08:22Z</dcterms:modified>
</cp:coreProperties>
</file>